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81231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Ain’t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No Thing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USPSA, 1 mini popper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targets (6 + 2NS), 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2ECBC1-21FA-C9E1-FD61-018D1283A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11" y="3615185"/>
            <a:ext cx="7025777" cy="50778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Ain’t</a:t>
            </a:r>
            <a:r>
              <a:rPr lang="en-US" b="1" dirty="0"/>
              <a:t> No Thing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15</a:t>
            </a:r>
          </a:p>
          <a:p>
            <a:r>
              <a:rPr lang="en-US" dirty="0"/>
              <a:t>Targets: 7 USPSA, 1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</a:t>
            </a:r>
            <a:r>
              <a:rPr lang="en-US"/>
              <a:t>T1 is activated by P1 and remains visible at rest.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138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2023-01-02T19:18:29Z</dcterms:modified>
  <cp:category>Shooting</cp:category>
</cp:coreProperties>
</file>